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264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31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6DB53-DBFB-437C-BFF3-F99883AEB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F3916D-ACB5-4FA3-8544-27455070C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733C52-9F8B-4C2C-AD47-44381B1BD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821E-0758-4592-AE29-A194F333AC9A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2BA09A-9F71-4CE2-9313-7B202AF8F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5B140D-D2C2-4FD1-B11A-0E5E0A66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CCEC9-B42A-4911-BBAA-2E0D2331C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053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9517D-2F58-4B41-AC4F-BE3D4483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7A315E-3A6B-4EAA-A464-E48EF0637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52496-1F82-4E65-8DAD-A24039B9C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821E-0758-4592-AE29-A194F333AC9A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E4A24D-71EF-41B1-9C73-627C46ECA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B22D42-CA0D-4549-8733-9DE764A4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CCEC9-B42A-4911-BBAA-2E0D2331C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25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286B3B-782E-4014-87F8-E0742F16F8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00CAE5-C279-4239-88A8-5814E6CDE4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D78617-7FF2-4CF8-AE4E-DF0236B15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821E-0758-4592-AE29-A194F333AC9A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029947-CA53-46EE-914C-FACD347B7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A17404-AEA0-42BD-B71B-5A2EA93A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CCEC9-B42A-4911-BBAA-2E0D2331C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30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FCC16-B38D-47F2-A1CB-26C9B36B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AAA251-C5B9-483B-B79B-E5D7C01FC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EC0EEF-D3E9-499F-96C1-6329CAB10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821E-0758-4592-AE29-A194F333AC9A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86B341-1FBB-40B3-BCC7-B887FB9E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B78816-590B-4BE6-9760-CEDD11F1D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CCEC9-B42A-4911-BBAA-2E0D2331C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27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9DDE5-2F83-4D7B-96A2-C361BB187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89B94D-2A71-45BD-BF8E-622C58FB4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32FE9A-E0A8-48AA-A0D6-E0C1F7D2D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821E-0758-4592-AE29-A194F333AC9A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9A8611-5E39-4F09-90D8-089A4184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A4FAF8-BD99-403F-A4D6-23B1B992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CCEC9-B42A-4911-BBAA-2E0D2331C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93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CC2D9-0EEF-4572-ACF7-A317194E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D32355-041E-46DF-A140-B7F87BF3F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2619A8-7F5A-4335-A3D9-FDBF44E4D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1F6B41-8F95-4680-B6BF-6A8679EB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821E-0758-4592-AE29-A194F333AC9A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8026E2-2438-4C69-B287-3DF293581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2D9F8D-BF10-4A9D-BB09-9B1811E0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CCEC9-B42A-4911-BBAA-2E0D2331C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5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5FC72-6D2C-4636-A4EB-38D15E958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D5A06A-2EC9-455B-9C82-BCE51308A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94FE58-C998-42EA-BE6D-FDFC7C314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F287DCF-FC08-4BB7-A302-235BEDC871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36F43BD-7F80-4FBD-8EB9-58125090B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B6FB5D3-0385-4F48-8F9D-0FD6DA94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821E-0758-4592-AE29-A194F333AC9A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760C2F-CE39-45E4-9055-436633680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1C8EA3-46C6-4980-9425-6932112DD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CCEC9-B42A-4911-BBAA-2E0D2331C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455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89C13-EA74-4DCA-A341-30C0A32B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ABD704-0611-4DBA-B0D0-1230C5339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821E-0758-4592-AE29-A194F333AC9A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285CF5-FAFB-49C7-8935-FAE2C82F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41C643-BBE9-46CA-B63D-A118319B6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CCEC9-B42A-4911-BBAA-2E0D2331C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8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609F1F-D0B5-4859-ABD4-3D0AABBC3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821E-0758-4592-AE29-A194F333AC9A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C21DA6-925A-4FE9-B17B-C3150EFB2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AF8A1A-A7BA-42C4-A545-DD9DCD91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CCEC9-B42A-4911-BBAA-2E0D2331C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44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C0B17-FD8B-4DB9-8EE9-EA8F882B9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A7131-ED02-4841-8F65-F828E97BC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547DC9-6CEC-494A-86BD-7641D8683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F23D9B-65E2-41A2-B355-BA5DDA4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821E-0758-4592-AE29-A194F333AC9A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A00A98-6A5F-4CFD-BA1B-38B23F9E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B46F34-3591-4DCB-B66C-1DCBCFE0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CCEC9-B42A-4911-BBAA-2E0D2331C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25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8DB7D-DCD4-4586-BA9A-7691BF42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589DA5-113E-4AFD-920C-D6F6B89C1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E728FC-D94E-4760-827C-F84E1065C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B967A5-7B43-4007-9F26-64DB489C4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821E-0758-4592-AE29-A194F333AC9A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576444-EB09-4F6F-AA00-5FC5BFF39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44BB58-0F3F-4102-AF55-6CA0E4CA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CCEC9-B42A-4911-BBAA-2E0D2331C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08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F07C3-41F0-41F9-9364-F9C1EACB5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FEA714-4EF8-4FF5-BB3A-B5692EC35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07FD1C-6D82-46F6-A788-C6D30E6C3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A821E-0758-4592-AE29-A194F333AC9A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C58C4-846C-4514-BEBA-30932C440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97F19E-F9DF-420F-B09D-975796733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CCEC9-B42A-4911-BBAA-2E0D2331C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35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2C89B7-9150-48C8-8C86-EB112AAA3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0"/>
            <a:ext cx="12192000" cy="685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13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0D0E1B-ED03-4BE3-8CBC-001E20DF7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48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68275B-186E-4DC4-85EF-FCEF1D0AA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07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BA67A2-F183-472D-A526-7F5488229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37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5639A4-1464-4C01-A3FD-D355C5433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02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42CDDC-21C8-477C-B07E-9DF32C99D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8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72039A-11C3-48A0-AE6B-68F011E3B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62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F4E53D-F86A-439F-859A-92F96A66C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09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5C22A2-A6AD-4ED1-B495-8645D48A6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96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9B7BB4-C1FD-432E-9E9C-0BFE37C71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9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2F4E74-A2FF-4465-8EBB-E84FC35DB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36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E6434E-4724-4EE4-8C3E-28102751A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78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9E2092-D09A-4C30-A333-155795C38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01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0F47C5-6C68-4DC5-AA43-7AA85A5C5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61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D0D4B-37CC-4AC1-BA6B-D245ECE06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47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444171-2C87-4E47-8A83-5C1691474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51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E875-01B8-4EB4-8974-DA1D7CE5D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16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13A369-1B29-42A7-AEA4-7BCA7F129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44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79EC9E-5BB7-494A-A582-7AF29227C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12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B89ED5-18C3-42CF-B115-40420282D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84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33E500-AEF0-49FA-88E1-EA99C82FB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97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BD780D-4E66-4B38-8962-358888220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98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42120F-9536-41F9-9745-1E9703421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41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B5DA3A-4916-4875-924A-9B7D8D0CF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92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7D9D99-4453-417E-A5D8-5E2774A93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6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7CE3BC-0D19-4731-9AE0-EDF14C41B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B66339-6006-439F-92E2-EDDC0499D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06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72AAAA-EF8C-46E1-BCA0-AC411FA29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3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4A98D0-FC50-487A-BB7A-6E50A0989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38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BBD10-4F73-459D-AF33-AD13A7FFD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71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59FFA8-754F-49AD-8398-14B922839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8" y="0"/>
            <a:ext cx="12159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7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E0CFCA-6406-4196-8EFD-82454BF7D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44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3CA761-4CF9-4137-AB74-D605FDDE7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24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C504E4-5AB4-4794-9F23-78BDBE7B9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72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5AC776-9D02-4E7C-B1E9-A3E3A7E2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917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768597-2E64-4411-857E-62F31DD3E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00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784AE3-EA62-46E0-9EE9-B56BC80C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30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265086-0C26-4880-B321-35A9CDA69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64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3ED8DA-71D3-4875-8703-7F40EB7CC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25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458B0C-B8E4-4EDD-85AD-2EE549A06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100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B72B16-E8BC-4FCE-8EB7-C1BE748AA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"/>
            <a:ext cx="12192000" cy="68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40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2ECF64-5AA2-4A46-B5B7-3E9A3DA39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016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9E73F7-68DA-4D9C-A51C-6A920FDCB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85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29C8FD-1B2F-4324-91CC-33714D7A8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32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08499A-3BD0-4FEA-887A-289D8C36F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111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F52F76-8D83-44A3-B171-0FEEC6BD1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953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0FDBE4-DD38-4F61-88B7-7F112E69B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98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60C6D0-C8FE-4C41-BF83-D69408621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85"/>
            <a:ext cx="12192000" cy="66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376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7E72BC-64A1-4C62-A722-9B440DBDF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359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F03063-3403-496A-A7BB-CD7834B10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0"/>
            <a:ext cx="12190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587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D1C196-B122-4D29-84EC-F527CAC64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666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7C9E78-FABD-4D40-9B5C-96EA8044B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125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15316D-D5EC-480B-BC60-9C8DFB9C4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530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1D9AF4-5709-40F8-B5DF-E63ACDF0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464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AAFE3D-FA9B-4DCC-8954-80704875D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66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3A4E71-DA39-42E8-9F3B-BF7F2DAF1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7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FB6154-365A-4689-BCB2-09C368AF8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28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66FC72-1925-4C7D-863E-ADF32ACAD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99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2E6DF3-DE9D-4DD9-92A1-99AD372C3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28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Широкоэкранный</PresentationFormat>
  <Paragraphs>0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Бландова</dc:creator>
  <cp:lastModifiedBy>Ирина Бландова</cp:lastModifiedBy>
  <cp:revision>7</cp:revision>
  <dcterms:created xsi:type="dcterms:W3CDTF">2024-03-18T23:23:58Z</dcterms:created>
  <dcterms:modified xsi:type="dcterms:W3CDTF">2024-03-21T22:05:49Z</dcterms:modified>
</cp:coreProperties>
</file>